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07BA-C677-4835-AFDC-3249671E024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2B2F-6199-452A-8518-B6A1092E8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6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07BA-C677-4835-AFDC-3249671E024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2B2F-6199-452A-8518-B6A1092E8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60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07BA-C677-4835-AFDC-3249671E024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2B2F-6199-452A-8518-B6A1092E8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48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07BA-C677-4835-AFDC-3249671E024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2B2F-6199-452A-8518-B6A1092E8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7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07BA-C677-4835-AFDC-3249671E024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2B2F-6199-452A-8518-B6A1092E8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9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07BA-C677-4835-AFDC-3249671E024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2B2F-6199-452A-8518-B6A1092E8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81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07BA-C677-4835-AFDC-3249671E024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2B2F-6199-452A-8518-B6A1092E8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3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07BA-C677-4835-AFDC-3249671E024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2B2F-6199-452A-8518-B6A1092E8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49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07BA-C677-4835-AFDC-3249671E024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2B2F-6199-452A-8518-B6A1092E8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12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07BA-C677-4835-AFDC-3249671E024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2B2F-6199-452A-8518-B6A1092E8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4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07BA-C677-4835-AFDC-3249671E024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2B2F-6199-452A-8518-B6A1092E8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36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07BA-C677-4835-AFDC-3249671E0244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32B2F-6199-452A-8518-B6A1092E8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73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686" y="1801632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 err="1"/>
              <a:t>Sorpe</a:t>
            </a:r>
            <a:r>
              <a:rPr lang="en-GB" dirty="0"/>
              <a:t> &amp; </a:t>
            </a:r>
            <a:r>
              <a:rPr lang="en-GB" dirty="0" err="1"/>
              <a:t>Mohne</a:t>
            </a:r>
            <a:br>
              <a:rPr lang="en-GB" dirty="0"/>
            </a:br>
            <a:r>
              <a:rPr lang="en-GB" sz="4400" dirty="0"/>
              <a:t>by</a:t>
            </a:r>
            <a:br>
              <a:rPr lang="en-GB" sz="4400" dirty="0"/>
            </a:br>
            <a:r>
              <a:rPr lang="en-GB" sz="4400" dirty="0"/>
              <a:t>William</a:t>
            </a:r>
          </a:p>
        </p:txBody>
      </p:sp>
    </p:spTree>
    <p:extLst>
      <p:ext uri="{BB962C8B-B14F-4D97-AF65-F5344CB8AC3E}">
        <p14:creationId xmlns:p14="http://schemas.microsoft.com/office/powerpoint/2010/main" val="383779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Sorpe</a:t>
            </a:r>
            <a:r>
              <a:rPr lang="en-GB" dirty="0"/>
              <a:t>                         &amp;                 </a:t>
            </a:r>
            <a:r>
              <a:rPr lang="en-GB" dirty="0" err="1"/>
              <a:t>Mohne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7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It was built in 1926                                        This dam was built in 1913</a:t>
            </a:r>
          </a:p>
          <a:p>
            <a:pPr marL="0" indent="0">
              <a:buNone/>
            </a:pPr>
            <a:r>
              <a:rPr lang="en-GB" dirty="0"/>
              <a:t>It opened in 1935                                           And this dam had a 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             museum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6" name="Picture 5" descr="Möhne Reservoir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97" y="2977939"/>
            <a:ext cx="4201160" cy="28071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577" y="5924845"/>
            <a:ext cx="4715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Located near </a:t>
            </a:r>
            <a:r>
              <a:rPr lang="en-GB" sz="2800" dirty="0" err="1"/>
              <a:t>Sundern</a:t>
            </a:r>
            <a:r>
              <a:rPr lang="en-GB" sz="2800" dirty="0"/>
              <a:t> in Germany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7680" y="5785078"/>
            <a:ext cx="4715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Located 45Km east of </a:t>
            </a:r>
            <a:r>
              <a:rPr lang="en-GB" sz="2800" dirty="0" err="1"/>
              <a:t>Dortmand</a:t>
            </a:r>
            <a:r>
              <a:rPr lang="en-GB" sz="2800" dirty="0"/>
              <a:t> in Germany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22" y="2990181"/>
            <a:ext cx="4218378" cy="280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7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Sorpe</a:t>
            </a:r>
            <a:r>
              <a:rPr lang="en-GB" dirty="0"/>
              <a:t>                         &amp;                 </a:t>
            </a:r>
            <a:r>
              <a:rPr lang="en-GB" dirty="0" err="1"/>
              <a:t>Mohne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09451" y="1279854"/>
            <a:ext cx="4715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Located near </a:t>
            </a:r>
            <a:r>
              <a:rPr lang="en-GB" sz="2800" dirty="0" err="1"/>
              <a:t>Sundern</a:t>
            </a:r>
            <a:r>
              <a:rPr lang="en-GB" sz="2800" dirty="0"/>
              <a:t> in Germany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6858" y="1279854"/>
            <a:ext cx="4715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Located 45Km east of </a:t>
            </a:r>
            <a:r>
              <a:rPr lang="en-GB" sz="2800" dirty="0" err="1"/>
              <a:t>Dortmand</a:t>
            </a:r>
            <a:r>
              <a:rPr lang="en-GB" sz="2800" dirty="0"/>
              <a:t> in Germany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58" y="2368415"/>
            <a:ext cx="4945967" cy="2570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158" y="2368415"/>
            <a:ext cx="5194391" cy="27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4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378" y="133848"/>
            <a:ext cx="10515600" cy="1325563"/>
          </a:xfrm>
        </p:spPr>
        <p:txBody>
          <a:bodyPr/>
          <a:lstStyle/>
          <a:p>
            <a:r>
              <a:rPr lang="en-GB" b="1" dirty="0"/>
              <a:t>World war II target of air strikes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2671" y="5603965"/>
            <a:ext cx="5967549" cy="572997"/>
          </a:xfrm>
        </p:spPr>
        <p:txBody>
          <a:bodyPr>
            <a:normAutofit fontScale="92500"/>
          </a:bodyPr>
          <a:lstStyle/>
          <a:p>
            <a:r>
              <a:rPr lang="en-GB" dirty="0"/>
              <a:t>RAF Lancaster bomber planes were used.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297" y="1120177"/>
            <a:ext cx="6170295" cy="42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8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 Chastise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the night of 16</a:t>
            </a:r>
            <a:r>
              <a:rPr lang="en-GB" baseline="30000" dirty="0"/>
              <a:t>th</a:t>
            </a:r>
            <a:r>
              <a:rPr lang="en-GB" dirty="0"/>
              <a:t> May 1943.</a:t>
            </a:r>
          </a:p>
          <a:p>
            <a:r>
              <a:rPr lang="en-GB" dirty="0"/>
              <a:t>Used bouncing bombs.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784" y="365125"/>
            <a:ext cx="2900589" cy="2900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872" y="3522838"/>
            <a:ext cx="4478206" cy="2986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42" y="3158623"/>
            <a:ext cx="3829950" cy="335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98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Sorpe</a:t>
            </a:r>
            <a:r>
              <a:rPr lang="en-GB" dirty="0"/>
              <a:t> Damage          &amp;           </a:t>
            </a:r>
            <a:r>
              <a:rPr lang="en-GB" dirty="0" err="1"/>
              <a:t>Mohne</a:t>
            </a:r>
            <a:r>
              <a:rPr lang="en-GB" dirty="0"/>
              <a:t> Damage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451" y="1279854"/>
            <a:ext cx="4715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Direct hit but hole was above</a:t>
            </a:r>
          </a:p>
          <a:p>
            <a:r>
              <a:rPr lang="en-GB" sz="2800" dirty="0"/>
              <a:t>the waterline.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6858" y="1279854"/>
            <a:ext cx="4715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Damaged causing flooding with a hole 77m by 22m.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131" y="2605417"/>
            <a:ext cx="4260669" cy="3308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33" y="2605417"/>
            <a:ext cx="4483009" cy="33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9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Eder</a:t>
            </a:r>
          </a:p>
        </p:txBody>
      </p:sp>
      <p:pic>
        <p:nvPicPr>
          <p:cNvPr id="4" name="Content Placeholder 3" descr="Edersee Dam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02" y="1690688"/>
            <a:ext cx="9265971" cy="4486275"/>
          </a:xfrm>
        </p:spPr>
      </p:pic>
    </p:spTree>
    <p:extLst>
      <p:ext uri="{BB962C8B-B14F-4D97-AF65-F5344CB8AC3E}">
        <p14:creationId xmlns:p14="http://schemas.microsoft.com/office/powerpoint/2010/main" val="107019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Ennepe</a:t>
            </a:r>
            <a:r>
              <a:rPr lang="en-GB" dirty="0"/>
              <a:t> dam</a:t>
            </a:r>
          </a:p>
        </p:txBody>
      </p:sp>
      <p:pic>
        <p:nvPicPr>
          <p:cNvPr id="4" name="Content Placeholder 3" descr="Ennepe dam reservoir side and crest | Karsten | Flick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6" y="1825625"/>
            <a:ext cx="8112034" cy="4847024"/>
          </a:xfrm>
        </p:spPr>
      </p:pic>
    </p:spTree>
    <p:extLst>
      <p:ext uri="{BB962C8B-B14F-4D97-AF65-F5344CB8AC3E}">
        <p14:creationId xmlns:p14="http://schemas.microsoft.com/office/powerpoint/2010/main" val="4012838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115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Sorpe &amp; Mohne by William</vt:lpstr>
      <vt:lpstr>Sorpe                         &amp;                 Mohne</vt:lpstr>
      <vt:lpstr>Sorpe                         &amp;                 Mohne</vt:lpstr>
      <vt:lpstr>World war II target of air strikes</vt:lpstr>
      <vt:lpstr>Operation Chastise</vt:lpstr>
      <vt:lpstr>Sorpe Damage          &amp;           Mohne Damage</vt:lpstr>
      <vt:lpstr>Eder</vt:lpstr>
      <vt:lpstr>Ennepe dam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Sopre &amp; mohne</dc:title>
  <dc:creator>cpsLaptop4</dc:creator>
  <cp:lastModifiedBy>Flaminia Martin</cp:lastModifiedBy>
  <cp:revision>13</cp:revision>
  <dcterms:created xsi:type="dcterms:W3CDTF">2020-06-16T13:04:58Z</dcterms:created>
  <dcterms:modified xsi:type="dcterms:W3CDTF">2020-10-01T16:55:10Z</dcterms:modified>
</cp:coreProperties>
</file>