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4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3C78B8-0348-48AA-A35A-948F08B7D17C}"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395488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C78B8-0348-48AA-A35A-948F08B7D17C}"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79664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C78B8-0348-48AA-A35A-948F08B7D17C}"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362733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C78B8-0348-48AA-A35A-948F08B7D17C}"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17591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3C78B8-0348-48AA-A35A-948F08B7D17C}" type="datetimeFigureOut">
              <a:rPr lang="en-GB" smtClean="0"/>
              <a:t>01/10/2020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23300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3C78B8-0348-48AA-A35A-948F08B7D17C}"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151196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3C78B8-0348-48AA-A35A-948F08B7D17C}" type="datetimeFigureOut">
              <a:rPr lang="en-GB" smtClean="0"/>
              <a:t>01/10/2020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168034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3C78B8-0348-48AA-A35A-948F08B7D17C}" type="datetimeFigureOut">
              <a:rPr lang="en-GB" smtClean="0"/>
              <a:t>01/10/2020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331206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C78B8-0348-48AA-A35A-948F08B7D17C}" type="datetimeFigureOut">
              <a:rPr lang="en-GB" smtClean="0"/>
              <a:t>01/10/2020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266599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C78B8-0348-48AA-A35A-948F08B7D17C}"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131608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C78B8-0348-48AA-A35A-948F08B7D17C}" type="datetimeFigureOut">
              <a:rPr lang="en-GB" smtClean="0"/>
              <a:t>01/10/2020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9940F-CA69-46D9-8EE4-70F30B20B030}" type="slidenum">
              <a:rPr lang="en-GB" smtClean="0"/>
              <a:t>‹#›</a:t>
            </a:fld>
            <a:endParaRPr lang="en-GB"/>
          </a:p>
        </p:txBody>
      </p:sp>
    </p:spTree>
    <p:extLst>
      <p:ext uri="{BB962C8B-B14F-4D97-AF65-F5344CB8AC3E}">
        <p14:creationId xmlns:p14="http://schemas.microsoft.com/office/powerpoint/2010/main" val="385978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C78B8-0348-48AA-A35A-948F08B7D17C}" type="datetimeFigureOut">
              <a:rPr lang="en-GB" smtClean="0"/>
              <a:t>01/10/2020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9940F-CA69-46D9-8EE4-70F30B20B030}" type="slidenum">
              <a:rPr lang="en-GB" smtClean="0"/>
              <a:t>‹#›</a:t>
            </a:fld>
            <a:endParaRPr lang="en-GB"/>
          </a:p>
        </p:txBody>
      </p:sp>
    </p:spTree>
    <p:extLst>
      <p:ext uri="{BB962C8B-B14F-4D97-AF65-F5344CB8AC3E}">
        <p14:creationId xmlns:p14="http://schemas.microsoft.com/office/powerpoint/2010/main" val="2497092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Rosa</a:t>
            </a:r>
            <a:br>
              <a:rPr lang="en-GB" dirty="0"/>
            </a:br>
            <a:br>
              <a:rPr lang="en-GB" dirty="0"/>
            </a:br>
            <a:r>
              <a:rPr lang="en-GB" dirty="0"/>
              <a:t>DAM BUSTERS </a:t>
            </a:r>
          </a:p>
        </p:txBody>
      </p:sp>
      <p:sp>
        <p:nvSpPr>
          <p:cNvPr id="8" name="Content Placeholder 7"/>
          <p:cNvSpPr>
            <a:spLocks noGrp="1"/>
          </p:cNvSpPr>
          <p:nvPr>
            <p:ph idx="1"/>
          </p:nvPr>
        </p:nvSpPr>
        <p:spPr>
          <a:xfrm>
            <a:off x="838200" y="2506662"/>
            <a:ext cx="10515600" cy="4351338"/>
          </a:xfrm>
        </p:spPr>
        <p:txBody>
          <a:bodyPr/>
          <a:lstStyle/>
          <a:p>
            <a:r>
              <a:rPr lang="en-GB" dirty="0"/>
              <a:t>Who were they?</a:t>
            </a:r>
          </a:p>
          <a:p>
            <a:r>
              <a:rPr lang="en-US" dirty="0"/>
              <a:t>The aircraft used in the raid were the iconic Lancaster Bombers. 19 were used in the mission, but only 11 returned, with 53 deaths incurred. One lesser known </a:t>
            </a:r>
            <a:r>
              <a:rPr lang="en-US" b="1" dirty="0"/>
              <a:t>fact</a:t>
            </a:r>
            <a:r>
              <a:rPr lang="en-US" dirty="0"/>
              <a:t> is that the planes had to fly exceptionally low to deliver their heavy, unwieldy cargo.</a:t>
            </a:r>
            <a:endParaRPr lang="en-GB" dirty="0"/>
          </a:p>
        </p:txBody>
      </p:sp>
    </p:spTree>
    <p:extLst>
      <p:ext uri="{BB962C8B-B14F-4D97-AF65-F5344CB8AC3E}">
        <p14:creationId xmlns:p14="http://schemas.microsoft.com/office/powerpoint/2010/main" val="2461157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weapon</a:t>
            </a:r>
          </a:p>
        </p:txBody>
      </p:sp>
      <p:sp>
        <p:nvSpPr>
          <p:cNvPr id="3" name="Content Placeholder 2"/>
          <p:cNvSpPr>
            <a:spLocks noGrp="1"/>
          </p:cNvSpPr>
          <p:nvPr>
            <p:ph idx="1"/>
          </p:nvPr>
        </p:nvSpPr>
        <p:spPr/>
        <p:txBody>
          <a:bodyPr/>
          <a:lstStyle/>
          <a:p>
            <a:r>
              <a:rPr lang="en-GB" dirty="0"/>
              <a:t>Lancaster bombers  dropped  bouncing bombs that were invented by Barnes Wallis .The bombs bounced on the surface of the water(they had to be dropped at 60 Ft  otherwise it would not work). It would then descend below the waves to the base of the dam. The bouncing bomb then exploded . But it often didn’t  break the dam until the third attempt .</a:t>
            </a:r>
          </a:p>
        </p:txBody>
      </p:sp>
    </p:spTree>
    <p:extLst>
      <p:ext uri="{BB962C8B-B14F-4D97-AF65-F5344CB8AC3E}">
        <p14:creationId xmlns:p14="http://schemas.microsoft.com/office/powerpoint/2010/main" val="3314934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The </a:t>
            </a:r>
            <a:r>
              <a:rPr lang="en-US" dirty="0" err="1"/>
              <a:t>Möhne</a:t>
            </a:r>
            <a:r>
              <a:rPr lang="en-US" dirty="0"/>
              <a:t> </a:t>
            </a:r>
            <a:r>
              <a:rPr lang="en-US" b="1" dirty="0"/>
              <a:t>dam</a:t>
            </a:r>
            <a:r>
              <a:rPr lang="en-US" dirty="0"/>
              <a:t> in Germany's Ruhr valley secured the water supply for much of the surrounding area. Water from its reservoir </a:t>
            </a:r>
            <a:r>
              <a:rPr lang="en-US" b="1" dirty="0"/>
              <a:t>was</a:t>
            </a:r>
            <a:r>
              <a:rPr lang="en-US" dirty="0"/>
              <a:t> also used to generate electricity. It </a:t>
            </a:r>
            <a:r>
              <a:rPr lang="en-US" b="1" dirty="0"/>
              <a:t>was</a:t>
            </a:r>
            <a:r>
              <a:rPr lang="en-US" dirty="0"/>
              <a:t> thought that destruction of this </a:t>
            </a:r>
            <a:r>
              <a:rPr lang="en-US" b="1" dirty="0"/>
              <a:t>dam</a:t>
            </a:r>
            <a:r>
              <a:rPr lang="en-US" dirty="0"/>
              <a:t> and others in the region </a:t>
            </a:r>
            <a:r>
              <a:rPr lang="en-US" b="1" dirty="0"/>
              <a:t>would</a:t>
            </a:r>
            <a:r>
              <a:rPr lang="en-US" dirty="0"/>
              <a:t> cause massive disruption to German war production.</a:t>
            </a:r>
            <a:endParaRPr lang="en-GB" dirty="0"/>
          </a:p>
        </p:txBody>
      </p:sp>
      <p:sp>
        <p:nvSpPr>
          <p:cNvPr id="2" name="Title 1"/>
          <p:cNvSpPr>
            <a:spLocks noGrp="1"/>
          </p:cNvSpPr>
          <p:nvPr>
            <p:ph type="title"/>
          </p:nvPr>
        </p:nvSpPr>
        <p:spPr/>
        <p:txBody>
          <a:bodyPr>
            <a:normAutofit/>
          </a:bodyPr>
          <a:lstStyle/>
          <a:p>
            <a:r>
              <a:rPr lang="en-GB" dirty="0"/>
              <a:t>                     THE RESON FOR THE DAM BUSTERS</a:t>
            </a:r>
          </a:p>
        </p:txBody>
      </p:sp>
    </p:spTree>
    <p:extLst>
      <p:ext uri="{BB962C8B-B14F-4D97-AF65-F5344CB8AC3E}">
        <p14:creationId xmlns:p14="http://schemas.microsoft.com/office/powerpoint/2010/main" val="3478930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pictures</a:t>
            </a:r>
          </a:p>
        </p:txBody>
      </p:sp>
      <p:pic>
        <p:nvPicPr>
          <p:cNvPr id="1026" name="Picture 2" descr="The Dambusters Raid | NCAP - National Collection of Aerial Photograph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576" y="2766538"/>
            <a:ext cx="7754118" cy="56738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en the Upper Derwent Valley became the training ground for th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44379" cy="2009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19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189</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Rosa  DAM BUSTERS </vt:lpstr>
      <vt:lpstr>The weapon</vt:lpstr>
      <vt:lpstr>                     THE RESON FOR THE DAM BUSTERS</vt:lpstr>
      <vt:lpstr>pictures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 BUSTERS</dc:title>
  <dc:creator>cpsLaptop2</dc:creator>
  <cp:lastModifiedBy>Flaminia Martin</cp:lastModifiedBy>
  <cp:revision>5</cp:revision>
  <dcterms:created xsi:type="dcterms:W3CDTF">2020-06-16T13:28:50Z</dcterms:created>
  <dcterms:modified xsi:type="dcterms:W3CDTF">2020-10-01T16:54:40Z</dcterms:modified>
</cp:coreProperties>
</file>