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4F17A-9ADD-43BB-B4B3-9FE5842F85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63C120-A049-4393-B2C2-79171FDC23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2D0E4-525F-49F3-AA2A-BF1731383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4471F-F086-4931-81FD-06B2A130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71568-BE80-444C-B8BB-122C32C85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31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A0DE1-2567-4B59-914C-5053BDF33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E4AD37-CDA0-4C70-8A06-CAF4BF065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6B280-EA71-4D40-8E2F-35B34F228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ECBECB-EE1F-40A7-BD68-E5EADB353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40F41-9C19-4987-A78D-9830FF93D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98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17FD07-629C-4B2A-9263-5EA65F33A2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3E9B3-2570-4D0A-A286-150BCEE47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E5160-928B-46A7-BFE4-003657324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3606C-99BB-4B0C-965A-8EF74397A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00E44-FD87-4C34-88EF-02F7B327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65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CBFC8-EFAB-4FF6-81C2-2F1DA8B3E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9D5BB-EA16-4DBA-AF58-6E2FEF60EC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F19AD2-A563-4DB2-8A34-B0C8CD05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B5B27-1C3E-41A3-B876-2E0DF43BD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6939C-66E0-4309-83D7-44EC7558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026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4FB87-D637-41A1-A03E-44A049BB6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25F82-8A93-486B-891A-36CC5BA34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FCE1E-DD2E-47BE-8662-DF18BD71F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AC94C3-C77C-4D8D-BE6B-4E54BE40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9CA4E-F3FB-48E6-A867-0C3FD4E21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09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DAC6D-CA0E-4C70-B60A-8970B3D4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B2522-48C0-4AE3-8AAD-667E84CCE6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98E845-43B0-4629-BFDE-D541F5AD48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2C7E86-FF8A-487A-B363-D6CD378D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2FB65-6D6C-4E40-A6A1-D6D26563F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89C3B-CD02-49D9-9FEA-26F477B45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748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EF66B-AD49-4282-8288-4290AAA5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0E23D-6E2D-4C84-B519-40512362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B7B205-0CCF-441D-A67D-677FF8557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E87178-C298-431C-B57A-46C4186BBB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25211-1C3C-42E0-86D3-C50F39AEE5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3806F-422E-4065-81EF-733172497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42BEFC-746F-434E-A40D-61E304E15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53CDCF-FB16-42FB-8B7B-76D11D4E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4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65856-AB82-47AB-B592-E980A845A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783E9-902D-4076-A6A6-B4E3CC7B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E09CAD-BD86-4BC4-8822-8C52FB7D0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891EB-B929-420F-A075-9F2C8903E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22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561810-2BB2-42F2-A2F4-4EFF58689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77BDE-DC5D-4D97-8CA7-628A9948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F01F99-D2F0-4647-8921-C01B8194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73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4B58D-770D-4B6D-A285-4D6E0CB4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D4DB7-E355-453E-87BC-F5C22950C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FC3B2-812D-4C70-9F2F-7F787F217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CDAB8-3E55-4510-8075-1FF2426F5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634D4-E699-41FB-AE9B-FADF04F9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B0DC5D-BED0-42FB-94B0-1EBA77D17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31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BF0E1-522C-42C1-902F-42906C74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148A95-63FA-42D1-ABA0-28B154558D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D385C4-02BD-48E4-8EA0-BB1165BC7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9FF37-8A01-4554-BD32-FEFBE5D36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8E8EA4-7B1F-4B1F-8C81-B2B2F0952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874568-C3B2-424C-9FEB-B67A9856F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89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5AACE7-688E-4A20-8613-79A436E25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B5FC8F-D69A-4101-ABD6-3B0E0A952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FC2C6-796A-4E48-9095-D3CC9DD442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192EE-5835-4DB3-8E10-03CAE686D965}" type="datetimeFigureOut">
              <a:rPr lang="en-GB" smtClean="0"/>
              <a:t>20/01/2019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09B32-3588-4E1C-8B57-1DB2BEE1C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280E0D-E7E7-4C91-9A6A-8185150B5B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ED594-B441-4166-9B6F-6F811A16E2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70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C11782-2F49-4154-81BA-3F27F3E0EF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49F4DB7-076C-4B00-BFDB-F2D9D4CE307C}"/>
              </a:ext>
            </a:extLst>
          </p:cNvPr>
          <p:cNvSpPr txBox="1"/>
          <p:nvPr/>
        </p:nvSpPr>
        <p:spPr>
          <a:xfrm>
            <a:off x="0" y="397565"/>
            <a:ext cx="12191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u="sng" dirty="0"/>
              <a:t>How was Orkney Vital to The British and Allied War Effort?</a:t>
            </a:r>
          </a:p>
        </p:txBody>
      </p:sp>
    </p:spTree>
    <p:extLst>
      <p:ext uri="{BB962C8B-B14F-4D97-AF65-F5344CB8AC3E}">
        <p14:creationId xmlns:p14="http://schemas.microsoft.com/office/powerpoint/2010/main" val="2195240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Arwen Kennedy</dc:creator>
  <cp:lastModifiedBy>Arwen Kennedy</cp:lastModifiedBy>
  <cp:revision>1</cp:revision>
  <dcterms:created xsi:type="dcterms:W3CDTF">2019-01-20T15:25:51Z</dcterms:created>
  <dcterms:modified xsi:type="dcterms:W3CDTF">2019-01-20T15:31:15Z</dcterms:modified>
</cp:coreProperties>
</file>